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50"/>
  </p:notesMasterIdLst>
  <p:sldIdLst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48" r:id="rId19"/>
    <p:sldId id="320" r:id="rId20"/>
    <p:sldId id="321" r:id="rId21"/>
    <p:sldId id="322" r:id="rId22"/>
    <p:sldId id="323" r:id="rId23"/>
    <p:sldId id="325" r:id="rId24"/>
    <p:sldId id="324" r:id="rId25"/>
    <p:sldId id="326" r:id="rId26"/>
    <p:sldId id="327" r:id="rId27"/>
    <p:sldId id="328" r:id="rId28"/>
    <p:sldId id="329" r:id="rId29"/>
    <p:sldId id="34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51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5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883DA-114E-48AE-BA32-D93988A02298}" v="12" dt="2023-02-21T14:46:27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2E7883DA-114E-48AE-BA32-D93988A02298}"/>
    <pc:docChg chg="custSel addSld delSld modSld sldOrd">
      <pc:chgData name="Charles Seager" userId="b6090891032109d0" providerId="LiveId" clId="{2E7883DA-114E-48AE-BA32-D93988A02298}" dt="2023-02-21T14:46:36.244" v="49" actId="14100"/>
      <pc:docMkLst>
        <pc:docMk/>
      </pc:docMkLst>
      <pc:sldChg chg="del">
        <pc:chgData name="Charles Seager" userId="b6090891032109d0" providerId="LiveId" clId="{2E7883DA-114E-48AE-BA32-D93988A02298}" dt="2023-02-17T18:37:04.528" v="28" actId="47"/>
        <pc:sldMkLst>
          <pc:docMk/>
          <pc:sldMk cId="3508355464" sldId="347"/>
        </pc:sldMkLst>
      </pc:sldChg>
      <pc:sldChg chg="addSp modSp new mod">
        <pc:chgData name="Charles Seager" userId="b6090891032109d0" providerId="LiveId" clId="{2E7883DA-114E-48AE-BA32-D93988A02298}" dt="2023-02-17T18:26:46.331" v="8" actId="1076"/>
        <pc:sldMkLst>
          <pc:docMk/>
          <pc:sldMk cId="3880329801" sldId="348"/>
        </pc:sldMkLst>
        <pc:picChg chg="add mod">
          <ac:chgData name="Charles Seager" userId="b6090891032109d0" providerId="LiveId" clId="{2E7883DA-114E-48AE-BA32-D93988A02298}" dt="2023-02-17T18:26:16.468" v="4" actId="1076"/>
          <ac:picMkLst>
            <pc:docMk/>
            <pc:sldMk cId="3880329801" sldId="348"/>
            <ac:picMk id="6" creationId="{D2C2E2B0-344A-FD26-3EE9-CA72BAA2899A}"/>
          </ac:picMkLst>
        </pc:picChg>
        <pc:picChg chg="add mod">
          <ac:chgData name="Charles Seager" userId="b6090891032109d0" providerId="LiveId" clId="{2E7883DA-114E-48AE-BA32-D93988A02298}" dt="2023-02-17T18:26:46.331" v="8" actId="1076"/>
          <ac:picMkLst>
            <pc:docMk/>
            <pc:sldMk cId="3880329801" sldId="348"/>
            <ac:picMk id="7" creationId="{AC6C35DB-53D0-37DE-A50A-D5E58234096A}"/>
          </ac:picMkLst>
        </pc:picChg>
      </pc:sldChg>
      <pc:sldChg chg="addSp delSp modSp new mod">
        <pc:chgData name="Charles Seager" userId="b6090891032109d0" providerId="LiveId" clId="{2E7883DA-114E-48AE-BA32-D93988A02298}" dt="2023-02-17T18:30:08.223" v="21" actId="14100"/>
        <pc:sldMkLst>
          <pc:docMk/>
          <pc:sldMk cId="3865279332" sldId="349"/>
        </pc:sldMkLst>
        <pc:picChg chg="add del">
          <ac:chgData name="Charles Seager" userId="b6090891032109d0" providerId="LiveId" clId="{2E7883DA-114E-48AE-BA32-D93988A02298}" dt="2023-02-17T18:27:54.249" v="11" actId="478"/>
          <ac:picMkLst>
            <pc:docMk/>
            <pc:sldMk cId="3865279332" sldId="349"/>
            <ac:picMk id="5" creationId="{2795DADC-B7FE-F5F8-9A9C-88C3D3154C22}"/>
          </ac:picMkLst>
        </pc:picChg>
        <pc:picChg chg="add mod">
          <ac:chgData name="Charles Seager" userId="b6090891032109d0" providerId="LiveId" clId="{2E7883DA-114E-48AE-BA32-D93988A02298}" dt="2023-02-17T18:28:26.312" v="15" actId="14100"/>
          <ac:picMkLst>
            <pc:docMk/>
            <pc:sldMk cId="3865279332" sldId="349"/>
            <ac:picMk id="6" creationId="{CBF422D3-57BB-ADAE-20D2-B35F8DC15988}"/>
          </ac:picMkLst>
        </pc:picChg>
        <pc:picChg chg="add mod">
          <ac:chgData name="Charles Seager" userId="b6090891032109d0" providerId="LiveId" clId="{2E7883DA-114E-48AE-BA32-D93988A02298}" dt="2023-02-17T18:29:07.560" v="18" actId="14100"/>
          <ac:picMkLst>
            <pc:docMk/>
            <pc:sldMk cId="3865279332" sldId="349"/>
            <ac:picMk id="7" creationId="{BAAE8183-2D18-4523-95CD-1F0C2A9F0ACE}"/>
          </ac:picMkLst>
        </pc:picChg>
        <pc:picChg chg="add mod">
          <ac:chgData name="Charles Seager" userId="b6090891032109d0" providerId="LiveId" clId="{2E7883DA-114E-48AE-BA32-D93988A02298}" dt="2023-02-17T18:30:08.223" v="21" actId="14100"/>
          <ac:picMkLst>
            <pc:docMk/>
            <pc:sldMk cId="3865279332" sldId="349"/>
            <ac:picMk id="8" creationId="{31A218FD-FC3A-5F0F-5BC3-F4D8CABF306C}"/>
          </ac:picMkLst>
        </pc:picChg>
      </pc:sldChg>
      <pc:sldChg chg="addSp delSp modSp new mod ord">
        <pc:chgData name="Charles Seager" userId="b6090891032109d0" providerId="LiveId" clId="{2E7883DA-114E-48AE-BA32-D93988A02298}" dt="2023-02-21T14:46:36.244" v="49" actId="14100"/>
        <pc:sldMkLst>
          <pc:docMk/>
          <pc:sldMk cId="4063536395" sldId="350"/>
        </pc:sldMkLst>
        <pc:picChg chg="add del mod">
          <ac:chgData name="Charles Seager" userId="b6090891032109d0" providerId="LiveId" clId="{2E7883DA-114E-48AE-BA32-D93988A02298}" dt="2023-02-21T14:46:08.136" v="46" actId="478"/>
          <ac:picMkLst>
            <pc:docMk/>
            <pc:sldMk cId="4063536395" sldId="350"/>
            <ac:picMk id="5" creationId="{EAFE04B0-88ED-31E2-41ED-06E7B3EAD515}"/>
          </ac:picMkLst>
        </pc:picChg>
        <pc:picChg chg="add mod">
          <ac:chgData name="Charles Seager" userId="b6090891032109d0" providerId="LiveId" clId="{2E7883DA-114E-48AE-BA32-D93988A02298}" dt="2023-02-21T14:46:36.244" v="49" actId="14100"/>
          <ac:picMkLst>
            <pc:docMk/>
            <pc:sldMk cId="4063536395" sldId="350"/>
            <ac:picMk id="6" creationId="{A013FD83-B8E8-4E2D-6622-AAECF271955E}"/>
          </ac:picMkLst>
        </pc:picChg>
      </pc:sldChg>
      <pc:sldChg chg="addSp delSp modSp new mod ord">
        <pc:chgData name="Charles Seager" userId="b6090891032109d0" providerId="LiveId" clId="{2E7883DA-114E-48AE-BA32-D93988A02298}" dt="2023-02-17T18:39:55.001" v="44" actId="1076"/>
        <pc:sldMkLst>
          <pc:docMk/>
          <pc:sldMk cId="2855859887" sldId="351"/>
        </pc:sldMkLst>
        <pc:picChg chg="add mod">
          <ac:chgData name="Charles Seager" userId="b6090891032109d0" providerId="LiveId" clId="{2E7883DA-114E-48AE-BA32-D93988A02298}" dt="2023-02-17T18:38:16.856" v="34" actId="14100"/>
          <ac:picMkLst>
            <pc:docMk/>
            <pc:sldMk cId="2855859887" sldId="351"/>
            <ac:picMk id="5" creationId="{5E328D72-3343-20B6-FBA7-13B03A5A5B38}"/>
          </ac:picMkLst>
        </pc:picChg>
        <pc:picChg chg="add del">
          <ac:chgData name="Charles Seager" userId="b6090891032109d0" providerId="LiveId" clId="{2E7883DA-114E-48AE-BA32-D93988A02298}" dt="2023-02-17T18:38:56.618" v="36" actId="478"/>
          <ac:picMkLst>
            <pc:docMk/>
            <pc:sldMk cId="2855859887" sldId="351"/>
            <ac:picMk id="6" creationId="{64D2FCEE-4D77-51B2-6E29-BD9FB3F987FD}"/>
          </ac:picMkLst>
        </pc:picChg>
        <pc:picChg chg="add mod">
          <ac:chgData name="Charles Seager" userId="b6090891032109d0" providerId="LiveId" clId="{2E7883DA-114E-48AE-BA32-D93988A02298}" dt="2023-02-17T18:39:23.953" v="39" actId="14100"/>
          <ac:picMkLst>
            <pc:docMk/>
            <pc:sldMk cId="2855859887" sldId="351"/>
            <ac:picMk id="7" creationId="{880C450A-8338-3782-A26B-A610100E618B}"/>
          </ac:picMkLst>
        </pc:picChg>
        <pc:picChg chg="add mod">
          <ac:chgData name="Charles Seager" userId="b6090891032109d0" providerId="LiveId" clId="{2E7883DA-114E-48AE-BA32-D93988A02298}" dt="2023-02-17T18:39:55.001" v="44" actId="1076"/>
          <ac:picMkLst>
            <pc:docMk/>
            <pc:sldMk cId="2855859887" sldId="351"/>
            <ac:picMk id="8" creationId="{5C43A975-6759-D160-F23C-8D30357B57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/>
              <a:t>CALC 2 CH 8 </a:t>
            </a:r>
            <a:r>
              <a:rPr lang="en-US" spc="400"/>
              <a:t>Integration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3FEF9-6D8F-5E23-410E-1EEFE45B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A476-4CC7-3A6C-1DB9-535FF6EC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AD93-22E9-D4AA-8C09-878CC12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3A0BC-0593-1346-951E-4BB85603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65942-2DE9-B505-E0CD-43E2A16D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3A94D-D629-622F-EC11-E303FF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66BFA-AD14-66E4-4B3D-F0AA6C3A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83323-FFB2-9BC2-A95D-2A15B1B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CADE5-A67B-E620-CF46-2668DC40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567FC-7DE7-AFB9-B9FD-F0747728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893FC-CE2F-487F-6E52-0580995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98343-20C2-3A45-8644-E55FE9B0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A730D-A8A9-0DD5-CE67-5A3CE564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9CEFB-9F58-FA92-A8EA-A28D904B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C6B0-6B27-7053-D89C-A6E6F406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DE8EA-8EBB-2835-B995-23555FC7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7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58BE6-F0DB-127A-ADDE-47E7C266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E1ABA-DCFC-EFB0-2700-FB4F957D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EC6C-80AF-9220-47B3-D4C813CE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8313A-467A-2EDA-4218-DD7DC6FF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0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BEA8F-9575-0BC5-509A-15A83BE30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8EB6C-4A9C-621E-7033-7B933208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16CBA-4577-03A6-8C22-D1C4BF17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2E2B0-344A-FD26-3EE9-CA72BAA2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81" y="136525"/>
            <a:ext cx="5135633" cy="6447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C35DB-53D0-37DE-A50A-D5E58234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588" y="136525"/>
            <a:ext cx="5449355" cy="63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6396B-4E18-3295-A6A6-E09A8D32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71912-D384-798B-262F-70399AB2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39E3-D874-E8DA-CE04-94F4AF18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38FE8-EF39-84F8-6677-32CF8FFB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0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B682B-3931-7A0F-F960-BE2184C5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A9074-8FEC-EAB0-8508-44D8386B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6D0F4-675E-2955-E434-58F9CF6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2CDC8-8DF9-944E-DEAA-F021BF01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0B73-F705-A8C4-3331-B2E7844E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33E4F-BA33-6FF5-DC60-8D50B2B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8D213-6A6E-409D-2E75-3EA75802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1A488-FC3F-E3F1-479F-D29206F2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0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12257-37E9-BBFD-47D7-60F6EAB6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E049B-0A01-D4A8-A75F-724965AF5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08A7-252F-4C71-D2B1-87C0C95D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EEDF-7A0A-4ACC-42DE-74CBE0FE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7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A1805-F5FB-DE4E-380B-E7F28361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3BB12-3D24-F5B0-2457-6F2FDF0F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30A92-BBCA-C253-DC1C-65E3EA44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2C6D8-B9EA-1B54-FD89-437EDAB3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F4053-1903-F64F-CE3A-859A6B3A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2B20E-EC88-344D-ADA0-474A20F2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8176-4B6E-97BE-2FC0-F0E206D1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11363-2241-A48A-9B9F-851C31C5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9D40A-F727-BA0B-CFE6-4601B5C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D323E-3BFA-075E-CF7B-A68A2357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383C-8425-B075-7F09-61C8DA90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E3FC9-61B5-0A10-BEEB-07369D84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0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9EFA7-4DD7-88FF-A180-2097A151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5AE50-BF13-4B25-11AC-F5C20D25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9B83F-DC3C-E847-1E22-4C2EB8E3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FBBA-A6BB-401C-A56B-F01F3D80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7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05259-28D5-32C7-BB79-8B928CFB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C47D-F827-3637-26C0-50A7946B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CB35-A0D1-D0D7-EC7E-8B64EB66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31688-F28C-A736-87AA-02127FEE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0535F-2C43-BE6D-7D63-F9AB4108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87B20-2804-23A3-A34C-8BB154C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379D-621C-45D1-C382-D9D4FC1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1BD13-117F-4AA0-ECA2-599DC145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6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FCE4A-D96E-E5FC-8C68-7F33C54A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9AA34-A238-174B-4DE8-69770D51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9557-A74E-1186-7EB2-5A8F55E6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1ED78-6FA1-8AF7-1AB9-7CF824E0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14C65-9FA3-8871-3B2D-AAE8B8C8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19FAD-1741-DF5D-04C3-B2637ED8C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D8C48-31D7-8EDD-B824-5F68E45A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422D3-57BB-ADAE-20D2-B35F8DC1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157" y="587829"/>
            <a:ext cx="5996119" cy="5864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AE8183-2D18-4523-95CD-1F0C2A9F0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429000"/>
            <a:ext cx="5011039" cy="280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218FD-FC3A-5F0F-5BC3-F4D8CABF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36789"/>
            <a:ext cx="3952876" cy="29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7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A4F36-BAA4-0C1A-926E-EB935762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FCDFF-CCE3-2029-F866-F854A4F7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0CAF-B203-50CB-7C2D-71B422C2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D6754-B138-8D6B-6DA2-6541B16A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04B3B-42B5-78CB-49DA-D11A9940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A6954-520B-B0C8-AF4D-4CEFA1DE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D2568-3760-CBC2-70E5-A0839940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36EB3-8C34-E662-2ECB-35D9B41E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6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3B0C5-CDB1-7FEE-61D6-016E2DAB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2E178-C79C-1E50-0CC5-217EA1A3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A5BFF-1576-5C62-272B-C9BC6AE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C8756-D951-F96D-DB08-C182DB60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5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B7779-9516-18A0-F059-0DE27869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6B078-7AF2-EC04-9D35-C9E230CD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141D4-ED88-74E7-9B59-2434B71F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2019-393D-B333-D5E1-85633B57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8244F-4DEC-AE5F-48EB-4F63A94F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0A6A8-47A3-BC29-77B5-9E73066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2E427-E7B5-66A2-AE0F-980E8680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6C896-C41C-AD55-F51F-849F4221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7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B21DE8-4624-5C1C-2D06-DAE26C2B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6357B-4718-C6F0-E9DA-3019199B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FC748-43CB-A251-6DF7-91564A70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81E4-FC50-E0CE-ACC5-D8764E1B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84598-792C-5EC4-6512-2014FDD0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D6324-9F9F-8B16-C84A-1BB56DA4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D88F-DEBD-8CB2-806F-DA25092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B9D5B-05B1-FB5E-D1A5-FCC09AA0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D7B91-1A8C-F2B2-800F-9E848012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46D78-8226-8872-97D8-8A2958BC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F5B5D-CEDA-EC3F-84CC-A6008AD4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92141-8455-80E2-6F47-AF8904BE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9DE2F-EEF1-2E54-2201-1AE75CBA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4000C9-8A7B-506A-C758-029133AF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AB7F-E5B2-EC1E-029D-13EDD192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28D72-3343-20B6-FBA7-13B03A5A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55" y="2294004"/>
            <a:ext cx="5942045" cy="4450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450A-8338-3782-A26B-A610100E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48172"/>
            <a:ext cx="5144334" cy="2880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3A975-6759-D160-F23C-8D30357B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68563"/>
            <a:ext cx="3252912" cy="3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9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F10FB-EF4B-27EE-E49E-2A88AD2D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044FB-912A-1296-B953-CA0E8100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173A0-5C83-3983-1100-C16BC4E1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B6402-DBB2-79D9-146B-2FE3140E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4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0E7F-EC02-87D2-0613-B1F97A38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4B97-F6B8-1880-1F73-BBCDB1CA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0AD31-17BB-598B-9AA5-CC997415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360C5-BEFB-1120-53DD-E027E6FA7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48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59CDD-CD43-7B31-F260-926DD461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39F49-58D8-A26E-F3BB-F76F9A84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4DD9D-478F-983E-650B-AF33A3DF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90199-1320-5F70-972A-E467F5E1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C6E5C-4A05-DEBC-C58F-AF52204B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F67CE-404F-DC9F-0B79-638130E1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C020B-3068-1EF7-F88C-AF187D1A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A2F43-AEFA-E37F-0ED0-55859339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4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A08B1-9AA8-1683-DD40-870637BF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49B60-3FC5-EE00-EFCC-51A41A2A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D602-4A83-84C2-CB05-C4B264E7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EAE8F-7F2F-D327-C23B-76ACA4DB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1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23DE7-4909-F8B0-1227-FBBA71A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3385-5B11-7BF2-0251-3C4719A9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9E3F-7815-507E-5696-EFC4809E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82FA8-9A91-B828-E95A-132FC36F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15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5795-FAC4-F327-F4E4-3C9E7B1C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0AAC7-8029-FA48-742E-3ABB8C99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3D38C-AEA9-E9F1-3B4B-0A4CA566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83747-6702-D32F-2C50-52F3F497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2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80F78-84B0-500C-6979-E65E28FF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D23E3-3165-A3A3-7777-30BC0C9D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CEC8-FF46-0A17-05D7-A66A31C1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5B89D-924B-B366-2043-F56F4D6E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425EB-9508-E46B-B576-FDACA894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192E0-53E3-C851-B748-D2B3E067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A428-5937-8E48-907D-4917CADC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E5201-34B3-28C7-C4E9-DBAAABFC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11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B546B-D827-EADA-E15C-89A41C4F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63759-0B6D-168F-D4CD-20A7B5AF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377B-3F3B-D0FC-40FC-001CFF6F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82DE8-C42D-0938-3F25-39EB5944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8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56076-60D5-3EAD-4167-F3E3627F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52832-E601-9DBC-513D-0A41DB90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0140C-7F32-94F4-F379-E5C9EAFF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CD76F-6B44-76C5-7845-90A8BE04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25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659D3-960D-C1AA-F8EB-4B9FD189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A0377-8FBE-BD92-0412-EEBFE14D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40C87-4BA8-C40D-95A7-788CD78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3FD83-B8E8-4E2D-6622-AAECF271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31"/>
            <a:ext cx="10540642" cy="65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DB259-9BE2-9226-96D4-60A48654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F47FA-7235-D8A8-889C-F08EB42B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C5E16-7EE4-0681-9612-C3A41352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4C5EE-7F8F-BB30-A84B-E7587E6C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69B78-E62A-5998-3D42-52573BA6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CEE6B-BA92-B168-F641-BDFFD385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23700-6EC3-BDDE-3CFA-A00C1F82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CD21-E4BA-7880-3FCF-B319093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7252A-ACF0-6457-2757-9B63047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6B3BC-F5E3-0375-B407-A57A6498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E67A-1845-2721-D518-319B2B20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788AA-1F7F-E6D1-CFA2-74D3622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3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9C842-DC76-8D08-975A-47F89173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93EAE8-3BA8-7DDE-928D-93807D91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EC55-3E2C-52F7-95BE-4ECE5BF0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7F7AE-7BD1-3AA5-810C-57731EE4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4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F6AA4-E0B0-012F-A919-0753719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01922-9F9F-74AC-92FE-9E0BE145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8D12-E178-2E45-7D94-B4780218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5CC03-E53A-E62C-905C-DB5905D9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884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{37BB4A9A-1AD3-4231-83FF-963B35189A60}tf89338750_win32</Template>
  <TotalTime>56</TotalTime>
  <Words>184</Words>
  <Application>Microsoft Office PowerPoint</Application>
  <PresentationFormat>Widescreen</PresentationFormat>
  <Paragraphs>134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Univers</vt:lpstr>
      <vt:lpstr>GradientUnivers</vt:lpstr>
      <vt:lpstr>CALC 2 CH 8 Integration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8</dc:title>
  <dc:creator>Charles Seager</dc:creator>
  <cp:lastModifiedBy>Charles Seager</cp:lastModifiedBy>
  <cp:revision>2</cp:revision>
  <dcterms:created xsi:type="dcterms:W3CDTF">2023-02-15T16:56:45Z</dcterms:created>
  <dcterms:modified xsi:type="dcterms:W3CDTF">2023-02-21T14:46:36Z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